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1" r:id="rId2"/>
    <p:sldId id="312" r:id="rId3"/>
    <p:sldId id="313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14" r:id="rId55"/>
    <p:sldId id="308" r:id="rId56"/>
    <p:sldId id="309" r:id="rId57"/>
    <p:sldId id="310" r:id="rId5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246" y="225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esktop\logo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057400" y="533400"/>
            <a:ext cx="670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Arial Rounded MT Bold" pitchFamily="34" charset="0"/>
              </a:rPr>
              <a:t>RUNGTA COLLEGE OF DENTAL SCIENCES AND RESEARCH</a:t>
            </a:r>
            <a:endParaRPr lang="en-IN" sz="2800" dirty="0">
              <a:latin typeface="Arial Rounded MT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5257800"/>
            <a:ext cx="609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latin typeface="Arial Black" pitchFamily="34" charset="0"/>
              </a:rPr>
              <a:t>DEPARTMENT OF GENERAL MEDICINE</a:t>
            </a:r>
            <a:endParaRPr lang="en-IN" sz="20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2819400"/>
            <a:ext cx="449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/>
              <a:t>TYPHOID FEVER</a:t>
            </a:r>
          </a:p>
          <a:p>
            <a:pPr algn="ctr"/>
            <a:endParaRPr lang="en-IN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 smtClean="0"/>
              <a:t>SPECIFIC LEARNING OBJECTIVES</a:t>
            </a:r>
            <a:endParaRPr lang="en-IN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0" y="2209800"/>
          <a:ext cx="6096000" cy="3032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MUST KNOW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NICE TO KNOW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DESIRE TO KNOW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ETIOLOGY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TYPES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OTHER MANIFESTATIONS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CLINICAL FEATURES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PARATYPHOID FEVER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COMPLICATION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PATHOGENESIS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SPREAD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RELAPSE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DIAGNOSIS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CLINICAL PRESENTATION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IMMUNE RESPONSE</a:t>
                      </a:r>
                      <a:endParaRPr lang="en-IN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WIDAL TEST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EVENTS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VACCINE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1512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4572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 smtClean="0"/>
              <a:t>CONTENTS</a:t>
            </a:r>
            <a:endParaRPr lang="en-IN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219200"/>
            <a:ext cx="4876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INTRODUCTION</a:t>
            </a:r>
          </a:p>
          <a:p>
            <a:r>
              <a:rPr lang="en-IN" dirty="0" smtClean="0"/>
              <a:t>HISTORY</a:t>
            </a:r>
          </a:p>
          <a:p>
            <a:r>
              <a:rPr lang="en-IN" dirty="0" smtClean="0"/>
              <a:t>ETIOLOGY</a:t>
            </a:r>
          </a:p>
          <a:p>
            <a:r>
              <a:rPr lang="en-IN" dirty="0" smtClean="0"/>
              <a:t>TYPES OF SALMONELLA</a:t>
            </a:r>
          </a:p>
          <a:p>
            <a:r>
              <a:rPr lang="en-IN" dirty="0" smtClean="0"/>
              <a:t>BACTERIOLOGY</a:t>
            </a:r>
          </a:p>
          <a:p>
            <a:r>
              <a:rPr lang="en-IN" dirty="0" smtClean="0"/>
              <a:t>PARATYPHOID FEVER</a:t>
            </a:r>
          </a:p>
          <a:p>
            <a:r>
              <a:rPr lang="en-IN" dirty="0" smtClean="0"/>
              <a:t>SPREAD</a:t>
            </a:r>
          </a:p>
          <a:p>
            <a:r>
              <a:rPr lang="en-IN" dirty="0" smtClean="0"/>
              <a:t>CLINICAL FEATURES</a:t>
            </a:r>
          </a:p>
          <a:p>
            <a:r>
              <a:rPr lang="en-IN" dirty="0" smtClean="0"/>
              <a:t>PATHOGENESIS</a:t>
            </a:r>
          </a:p>
          <a:p>
            <a:r>
              <a:rPr lang="en-IN" dirty="0" smtClean="0"/>
              <a:t>CLINICAL PRESENTATION</a:t>
            </a:r>
          </a:p>
          <a:p>
            <a:r>
              <a:rPr lang="en-IN" dirty="0" smtClean="0"/>
              <a:t>EVENTS</a:t>
            </a:r>
          </a:p>
          <a:p>
            <a:r>
              <a:rPr lang="en-IN" dirty="0" smtClean="0"/>
              <a:t>OTHER MANIFESTATIONS</a:t>
            </a:r>
          </a:p>
          <a:p>
            <a:r>
              <a:rPr lang="en-IN" dirty="0" smtClean="0"/>
              <a:t>COMPLICATIONS</a:t>
            </a:r>
          </a:p>
          <a:p>
            <a:r>
              <a:rPr lang="en-IN" dirty="0" smtClean="0"/>
              <a:t>RELAPSE</a:t>
            </a:r>
          </a:p>
          <a:p>
            <a:r>
              <a:rPr lang="en-IN" dirty="0" smtClean="0"/>
              <a:t>IMMUNE RESPONSE</a:t>
            </a:r>
          </a:p>
          <a:p>
            <a:r>
              <a:rPr lang="en-IN" dirty="0" smtClean="0"/>
              <a:t>DIAGNOSIS</a:t>
            </a:r>
          </a:p>
          <a:p>
            <a:r>
              <a:rPr lang="en-IN" dirty="0" smtClean="0"/>
              <a:t>WIDAL TEST</a:t>
            </a:r>
          </a:p>
          <a:p>
            <a:r>
              <a:rPr lang="en-IN" dirty="0" smtClean="0"/>
              <a:t>VACCINE</a:t>
            </a:r>
          </a:p>
          <a:p>
            <a:r>
              <a:rPr lang="en-IN" dirty="0" smtClean="0"/>
              <a:t>SUMMARY</a:t>
            </a:r>
            <a:endParaRPr lang="en-IN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urt\Desktop\IMG_20220928_1921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8601075" cy="6084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1430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/>
              <a:t>REFERENCES</a:t>
            </a:r>
            <a:endParaRPr lang="en-IN" sz="3200" dirty="0"/>
          </a:p>
        </p:txBody>
      </p:sp>
      <p:sp>
        <p:nvSpPr>
          <p:cNvPr id="3" name="Rectangle 2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DAVIDSON’S PRINCIPLES AND PRACTICE OF MEDICINE; 23</a:t>
            </a:r>
            <a:r>
              <a:rPr lang="en-US" baseline="30000" dirty="0" smtClean="0"/>
              <a:t>rd</a:t>
            </a:r>
            <a:r>
              <a:rPr lang="en-US" dirty="0" smtClean="0"/>
              <a:t> edition </a:t>
            </a:r>
            <a:endParaRPr lang="en-IN" dirty="0" smtClean="0"/>
          </a:p>
          <a:p>
            <a:r>
              <a:rPr lang="en-US" dirty="0" smtClean="0"/>
              <a:t>HARRISON’S PRINCIPLE OF INTERNAL MEDICINE; 21</a:t>
            </a:r>
            <a:r>
              <a:rPr lang="en-US" baseline="30000" dirty="0" smtClean="0"/>
              <a:t>ST</a:t>
            </a:r>
            <a:r>
              <a:rPr lang="en-US" dirty="0" smtClean="0"/>
              <a:t> edition</a:t>
            </a:r>
          </a:p>
          <a:p>
            <a:r>
              <a:rPr lang="en-US" dirty="0" smtClean="0"/>
              <a:t>TEXTBOOK OF CLINICAL MEDICINE by S.N </a:t>
            </a:r>
            <a:r>
              <a:rPr lang="en-US" dirty="0" err="1" smtClean="0"/>
              <a:t>Chugh</a:t>
            </a:r>
            <a:r>
              <a:rPr lang="en-US" dirty="0" smtClean="0"/>
              <a:t> ;5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IN" dirty="0" smtClean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2098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 smtClean="0"/>
              <a:t>QUESTIONS AND ANSWERS</a:t>
            </a:r>
            <a:endParaRPr lang="en-IN" sz="36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dirty="0" smtClean="0"/>
              <a:t>THANK YOU.....</a:t>
            </a:r>
          </a:p>
          <a:p>
            <a:endParaRPr lang="en-IN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107</Words>
  <Application>Microsoft Office PowerPoint</Application>
  <PresentationFormat>On-screen Show (4:3)</PresentationFormat>
  <Paragraphs>48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adurt</cp:lastModifiedBy>
  <cp:revision>2</cp:revision>
  <dcterms:created xsi:type="dcterms:W3CDTF">2022-09-02T05:15:08Z</dcterms:created>
  <dcterms:modified xsi:type="dcterms:W3CDTF">2022-09-29T05:28:14Z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LastSaved">
    <vt:filetime>2022-09-01T00:00:00Z</vt:filetime>
  </property>
</Properties>
</file>